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3.jpeg" ContentType="image/jpeg"/>
  <Override PartName="/ppt/media/image32.png" ContentType="image/png"/>
  <Override PartName="/ppt/media/image30.jpeg" ContentType="image/jpeg"/>
  <Override PartName="/ppt/media/image27.png" ContentType="image/png"/>
  <Override PartName="/ppt/media/image25.png" ContentType="image/png"/>
  <Override PartName="/ppt/media/image28.png" ContentType="image/png"/>
  <Override PartName="/ppt/media/image23.jpeg" ContentType="image/jpeg"/>
  <Override PartName="/ppt/media/image22.png" ContentType="image/png"/>
  <Override PartName="/ppt/media/image31.png" ContentType="image/png"/>
  <Override PartName="/ppt/media/image20.jpeg" ContentType="image/jpeg"/>
  <Override PartName="/ppt/media/image17.jpeg" ContentType="image/jpeg"/>
  <Override PartName="/ppt/media/image14.png" ContentType="image/png"/>
  <Override PartName="/ppt/media/image16.png" ContentType="image/png"/>
  <Override PartName="/ppt/media/image12.png" ContentType="image/png"/>
  <Override PartName="/ppt/media/image10.jpeg" ContentType="image/jpeg"/>
  <Override PartName="/ppt/media/image15.png" ContentType="image/png"/>
  <Override PartName="/ppt/media/image9.png" ContentType="image/png"/>
  <Override PartName="/ppt/media/image8.png" ContentType="image/png"/>
  <Override PartName="/ppt/media/image26.jpeg" ContentType="image/jpeg"/>
  <Override PartName="/ppt/media/image29.png" ContentType="image/png"/>
  <Override PartName="/ppt/media/image7.jpeg" ContentType="image/jpeg"/>
  <Override PartName="/ppt/media/image24.png" ContentType="image/png"/>
  <Override PartName="/ppt/media/image21.png" ContentType="image/png"/>
  <Override PartName="/ppt/media/image34.png" ContentType="image/png"/>
  <Override PartName="/ppt/media/image6.png" ContentType="image/png"/>
  <Override PartName="/ppt/media/image18.png" ContentType="image/png"/>
  <Override PartName="/ppt/media/image13.jpeg" ContentType="image/jpeg"/>
  <Override PartName="/ppt/media/image4.png" ContentType="image/png"/>
  <Override PartName="/ppt/media/image3.png" ContentType="image/png"/>
  <Override PartName="/ppt/media/image19.png" ContentType="image/png"/>
  <Override PartName="/ppt/media/image5.jpeg" ContentType="image/jpe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7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258F653-13F4-4E50-B71B-6A412BFCF908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1798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Arial"/>
              </a:rPr>
              <a:t>Migrating from monoliths to microservices is not just a trend, it's a strategy for saner, happier living.</a:t>
            </a:r>
            <a:endParaRPr/>
          </a:p>
          <a:p>
            <a:endParaRPr/>
          </a:p>
          <a:p>
            <a:r>
              <a:rPr lang="en-US" sz="1400">
                <a:latin typeface="Arial"/>
              </a:rPr>
              <a:t>- what migration strategy do you use?</a:t>
            </a:r>
            <a:endParaRPr/>
          </a:p>
          <a:p>
            <a:r>
              <a:rPr lang="en-US" sz="1400">
                <a:latin typeface="Arial"/>
              </a:rPr>
              <a:t>	</a:t>
            </a:r>
            <a:r>
              <a:rPr lang="en-US" sz="1400">
                <a:latin typeface="Arial"/>
              </a:rPr>
              <a:t>Super bundle</a:t>
            </a:r>
            <a:endParaRPr/>
          </a:p>
          <a:p>
            <a:r>
              <a:rPr lang="en-US" sz="1400">
                <a:latin typeface="Arial"/>
              </a:rPr>
              <a:t>	</a:t>
            </a:r>
            <a:r>
              <a:rPr lang="en-US" sz="1400">
                <a:latin typeface="Arial"/>
              </a:rPr>
              <a:t>Complete re-write</a:t>
            </a:r>
            <a:endParaRPr/>
          </a:p>
          <a:p>
            <a:r>
              <a:rPr lang="en-US" sz="1400">
                <a:latin typeface="Arial"/>
              </a:rPr>
              <a:t>	</a:t>
            </a:r>
            <a:r>
              <a:rPr lang="en-US" sz="1400">
                <a:latin typeface="Arial"/>
              </a:rPr>
              <a:t>Embedded framework evolution</a:t>
            </a:r>
            <a:endParaRPr/>
          </a:p>
          <a:p>
            <a:endParaRPr/>
          </a:p>
          <a:p>
            <a:r>
              <a:rPr lang="en-US" sz="1400">
                <a:latin typeface="Arial"/>
              </a:rPr>
              <a:t>- services first!!!!</a:t>
            </a: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Migrating from monoliths to microservices is not just a trend, it's a strategy for saner, happier living. This talk is one company's story about such a migration; the joys, the pains, and the outcome and how OSGi microservices helped.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Migrating from monoliths to microservices is not just a trend, it's a strategy for saner, happier living. This talk is one company's story about such a migration; the joys, the pains, and the outcome and how OSGi microservices helped.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Migrating from monoliths to microservices is not just a trend, it's a strategy for saner, happier living. This talk is one company's story about such a migration; the joys, the pains, and the outcome and how OSGi microservices helped.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Migrating from monoliths to microservices is not just a trend, it's a strategy for saner, happier living. This talk is one company's story about such a migration; the joys, the pains, and the outcome and how OSGi microservices helped.</a:t>
            </a: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Migrating from monoliths to microservices is not just a trend, it's a strategy for saner, happier living. This talk is one company's story about such a migration; the joys, the pains, and the outcome and how OSGi microservices helped.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Migrating from monoliths to microservices is not just a trend, it's a strategy for saner, happier living. This talk is one company's story about such a migration; the joys, the pains, and the outcome and how OSGi microservices helped.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Migrating from monoliths to microservices is not just a trend, it's a strategy for saner, happier living. This talk is one company's story about such a migration; the joys, the pains, and the outcome and how OSGi microservices helped.</a:t>
            </a: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lang="en-US" strike="noStrike">
                <a:solidFill>
                  <a:srgbClr val="000000"/>
                </a:solidFill>
                <a:latin typeface="Arial"/>
              </a:rPr>
              <a:t>Migrating from monoliths to microservices is not just a trend, it's a strategy for saner, happier living. This talk is one company's story about such a migration; the joys, the pains, and the outcome and how OSGi microservices helped.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430720" y="1152000"/>
            <a:ext cx="4281480" cy="34160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</p:spPr>
        <p:txBody>
          <a:bodyPr tIns="91440" bIns="91440"/>
          <a:p>
            <a:pPr algn="ctr"/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D0002DE1-2A12-40A3-BB5D-489404664924}" type="slidenum"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829DDB41-8C86-464C-8629-CAF31FDC36C5}" type="slidenum">
              <a:rPr lang="en-US" sz="1400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1899000" y="302400"/>
            <a:ext cx="6932880" cy="2494440"/>
          </a:xfrm>
          <a:prstGeom prst="rect">
            <a:avLst/>
          </a:prstGeom>
          <a:solidFill>
            <a:srgbClr val="fff0e1">
              <a:alpha val="47000"/>
            </a:srgbClr>
          </a:solidFill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US" sz="5200" strike="noStrike">
                <a:solidFill>
                  <a:srgbClr val="595959"/>
                </a:solidFill>
                <a:latin typeface="Droid Serif"/>
                <a:ea typeface="Droid Serif"/>
              </a:rPr>
              <a:t>Massive Enterprise Product Migration to OSGi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595959"/>
                </a:solidFill>
                <a:latin typeface="Arial"/>
                <a:ea typeface="Arial"/>
              </a:rPr>
              <a:t>Raymond Auge</a:t>
            </a:r>
            <a:endParaRPr/>
          </a:p>
          <a:p>
            <a:pPr>
              <a:lnSpc>
                <a:spcPct val="100000"/>
              </a:lnSpc>
            </a:pPr>
            <a:r>
              <a:rPr lang="en-US" sz="2800" strike="noStrike">
                <a:solidFill>
                  <a:srgbClr val="595959"/>
                </a:solidFill>
                <a:latin typeface="Arial"/>
                <a:ea typeface="Arial"/>
              </a:rPr>
              <a:t>raymond.auge@liferay.com</a:t>
            </a:r>
            <a:endParaRPr/>
          </a:p>
        </p:txBody>
      </p:sp>
      <p:pic>
        <p:nvPicPr>
          <p:cNvPr id="82" name="Shape 52" descr=""/>
          <p:cNvPicPr/>
          <p:nvPr/>
        </p:nvPicPr>
        <p:blipFill>
          <a:blip r:embed="rId2"/>
          <a:stretch/>
        </p:blipFill>
        <p:spPr>
          <a:xfrm>
            <a:off x="6717960" y="4445640"/>
            <a:ext cx="2292480" cy="56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11760" y="285840"/>
            <a:ext cx="8520120" cy="4282920"/>
          </a:xfrm>
          <a:prstGeom prst="rect">
            <a:avLst/>
          </a:prstGeom>
          <a:solidFill>
            <a:srgbClr val="fff0e1">
              <a:alpha val="47000"/>
            </a:srgbClr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more to consider: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legacy packaging, </a:t>
            </a:r>
            <a:r>
              <a:rPr b="1"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WABs</a:t>
            </a: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legacy UI, </a:t>
            </a:r>
            <a:r>
              <a:rPr b="1"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JSPs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web resources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000" strike="noStrike">
                <a:solidFill>
                  <a:srgbClr val="595959"/>
                </a:solidFill>
                <a:latin typeface="Droid Serif"/>
                <a:ea typeface="Droid Serif"/>
              </a:rPr>
              <a:t>Thank you!</a:t>
            </a:r>
            <a:endParaRPr/>
          </a:p>
        </p:txBody>
      </p:sp>
      <p:pic>
        <p:nvPicPr>
          <p:cNvPr id="110" name="Shape 116" descr=""/>
          <p:cNvPicPr/>
          <p:nvPr/>
        </p:nvPicPr>
        <p:blipFill>
          <a:blip r:embed="rId2"/>
          <a:stretch/>
        </p:blipFill>
        <p:spPr>
          <a:xfrm>
            <a:off x="6717960" y="4445640"/>
            <a:ext cx="2292480" cy="56196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311760" y="285840"/>
            <a:ext cx="8520120" cy="561960"/>
          </a:xfrm>
          <a:prstGeom prst="rect">
            <a:avLst/>
          </a:prstGeom>
          <a:solidFill>
            <a:srgbClr val="fff0e1">
              <a:alpha val="47000"/>
            </a:srgbClr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</a:rPr>
              <a:t>bootstrapping</a:t>
            </a:r>
            <a:endParaRPr/>
          </a:p>
        </p:txBody>
      </p:sp>
      <p:pic>
        <p:nvPicPr>
          <p:cNvPr id="84" name="Shape 58" descr=""/>
          <p:cNvPicPr/>
          <p:nvPr/>
        </p:nvPicPr>
        <p:blipFill>
          <a:blip r:embed="rId2"/>
          <a:stretch/>
        </p:blipFill>
        <p:spPr>
          <a:xfrm>
            <a:off x="6717960" y="4445640"/>
            <a:ext cx="2292480" cy="561960"/>
          </a:xfrm>
          <a:prstGeom prst="rect">
            <a:avLst/>
          </a:prstGeom>
          <a:ln>
            <a:noFill/>
          </a:ln>
        </p:spPr>
      </p:pic>
      <p:pic>
        <p:nvPicPr>
          <p:cNvPr id="85" name="Shape 59" descr=""/>
          <p:cNvPicPr/>
          <p:nvPr/>
        </p:nvPicPr>
        <p:blipFill>
          <a:blip r:embed="rId3"/>
          <a:stretch/>
        </p:blipFill>
        <p:spPr>
          <a:xfrm>
            <a:off x="601560" y="1119960"/>
            <a:ext cx="6807960" cy="250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311760" y="285840"/>
            <a:ext cx="8520120" cy="632160"/>
          </a:xfrm>
          <a:prstGeom prst="rect">
            <a:avLst/>
          </a:prstGeom>
          <a:solidFill>
            <a:srgbClr val="fff0e1">
              <a:alpha val="47000"/>
            </a:srgbClr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lifecycle</a:t>
            </a:r>
            <a:r>
              <a:rPr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 of a WAR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87" name="Shape 65" descr=""/>
          <p:cNvPicPr/>
          <p:nvPr/>
        </p:nvPicPr>
        <p:blipFill>
          <a:blip r:embed="rId2"/>
          <a:stretch/>
        </p:blipFill>
        <p:spPr>
          <a:xfrm>
            <a:off x="6717960" y="4445640"/>
            <a:ext cx="2292480" cy="561960"/>
          </a:xfrm>
          <a:prstGeom prst="rect">
            <a:avLst/>
          </a:prstGeom>
          <a:ln>
            <a:noFill/>
          </a:ln>
        </p:spPr>
      </p:pic>
      <p:pic>
        <p:nvPicPr>
          <p:cNvPr id="88" name="Shape 66" descr=""/>
          <p:cNvPicPr/>
          <p:nvPr/>
        </p:nvPicPr>
        <p:blipFill>
          <a:blip r:embed="rId3"/>
          <a:stretch/>
        </p:blipFill>
        <p:spPr>
          <a:xfrm>
            <a:off x="536400" y="1268640"/>
            <a:ext cx="5190840" cy="330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311760" y="285840"/>
            <a:ext cx="8520120" cy="561960"/>
          </a:xfrm>
          <a:prstGeom prst="rect">
            <a:avLst/>
          </a:prstGeom>
          <a:solidFill>
            <a:srgbClr val="fff0e1">
              <a:alpha val="47000"/>
            </a:srgbClr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restricted</a:t>
            </a:r>
            <a:r>
              <a:rPr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 view of the world</a:t>
            </a:r>
            <a:endParaRPr/>
          </a:p>
        </p:txBody>
      </p:sp>
      <p:pic>
        <p:nvPicPr>
          <p:cNvPr id="90" name="Shape 72" descr=""/>
          <p:cNvPicPr/>
          <p:nvPr/>
        </p:nvPicPr>
        <p:blipFill>
          <a:blip r:embed="rId2"/>
          <a:stretch/>
        </p:blipFill>
        <p:spPr>
          <a:xfrm>
            <a:off x="6717960" y="4445640"/>
            <a:ext cx="2292480" cy="561960"/>
          </a:xfrm>
          <a:prstGeom prst="rect">
            <a:avLst/>
          </a:prstGeom>
          <a:ln>
            <a:noFill/>
          </a:ln>
        </p:spPr>
      </p:pic>
      <p:pic>
        <p:nvPicPr>
          <p:cNvPr id="91" name="Shape 73" descr=""/>
          <p:cNvPicPr/>
          <p:nvPr/>
        </p:nvPicPr>
        <p:blipFill>
          <a:blip r:embed="rId3"/>
          <a:stretch/>
        </p:blipFill>
        <p:spPr>
          <a:xfrm>
            <a:off x="549360" y="1063800"/>
            <a:ext cx="6276600" cy="1904760"/>
          </a:xfrm>
          <a:prstGeom prst="rect">
            <a:avLst/>
          </a:prstGeom>
          <a:ln>
            <a:noFill/>
          </a:ln>
        </p:spPr>
      </p:pic>
      <p:pic>
        <p:nvPicPr>
          <p:cNvPr id="92" name="Shape 74" descr=""/>
          <p:cNvPicPr/>
          <p:nvPr/>
        </p:nvPicPr>
        <p:blipFill>
          <a:blip r:embed="rId4"/>
          <a:stretch/>
        </p:blipFill>
        <p:spPr>
          <a:xfrm>
            <a:off x="549360" y="3184560"/>
            <a:ext cx="4895640" cy="97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311760" y="285840"/>
            <a:ext cx="8520120" cy="561960"/>
          </a:xfrm>
          <a:prstGeom prst="rect">
            <a:avLst/>
          </a:prstGeom>
          <a:solidFill>
            <a:srgbClr val="fff0e1">
              <a:alpha val="47000"/>
            </a:srgbClr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integrating </a:t>
            </a:r>
            <a:r>
              <a:rPr b="1"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spring</a:t>
            </a:r>
            <a:r>
              <a:rPr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, interleaving</a:t>
            </a:r>
            <a:endParaRPr/>
          </a:p>
        </p:txBody>
      </p:sp>
      <p:pic>
        <p:nvPicPr>
          <p:cNvPr id="94" name="Shape 80" descr=""/>
          <p:cNvPicPr/>
          <p:nvPr/>
        </p:nvPicPr>
        <p:blipFill>
          <a:blip r:embed="rId2"/>
          <a:stretch/>
        </p:blipFill>
        <p:spPr>
          <a:xfrm>
            <a:off x="6717960" y="4445640"/>
            <a:ext cx="2292480" cy="561960"/>
          </a:xfrm>
          <a:prstGeom prst="rect">
            <a:avLst/>
          </a:prstGeom>
          <a:ln>
            <a:noFill/>
          </a:ln>
        </p:spPr>
      </p:pic>
      <p:pic>
        <p:nvPicPr>
          <p:cNvPr id="95" name="Shape 81" descr=""/>
          <p:cNvPicPr/>
          <p:nvPr/>
        </p:nvPicPr>
        <p:blipFill>
          <a:blip r:embed="rId3"/>
          <a:stretch/>
        </p:blipFill>
        <p:spPr>
          <a:xfrm>
            <a:off x="536400" y="940680"/>
            <a:ext cx="4289040" cy="406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11760" y="285840"/>
            <a:ext cx="8520120" cy="561960"/>
          </a:xfrm>
          <a:prstGeom prst="rect">
            <a:avLst/>
          </a:prstGeom>
          <a:solidFill>
            <a:srgbClr val="fff0e1">
              <a:alpha val="47000"/>
            </a:srgbClr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beans as </a:t>
            </a:r>
            <a:r>
              <a:rPr b="1"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services</a:t>
            </a:r>
            <a:endParaRPr/>
          </a:p>
        </p:txBody>
      </p:sp>
      <p:pic>
        <p:nvPicPr>
          <p:cNvPr id="97" name="Shape 87" descr=""/>
          <p:cNvPicPr/>
          <p:nvPr/>
        </p:nvPicPr>
        <p:blipFill>
          <a:blip r:embed="rId2"/>
          <a:stretch/>
        </p:blipFill>
        <p:spPr>
          <a:xfrm>
            <a:off x="6717960" y="4445640"/>
            <a:ext cx="2292480" cy="561960"/>
          </a:xfrm>
          <a:prstGeom prst="rect">
            <a:avLst/>
          </a:prstGeom>
          <a:ln>
            <a:noFill/>
          </a:ln>
        </p:spPr>
      </p:pic>
      <p:pic>
        <p:nvPicPr>
          <p:cNvPr id="98" name="Shape 88" descr=""/>
          <p:cNvPicPr/>
          <p:nvPr/>
        </p:nvPicPr>
        <p:blipFill>
          <a:blip r:embed="rId3"/>
          <a:stretch/>
        </p:blipFill>
        <p:spPr>
          <a:xfrm>
            <a:off x="541800" y="1019160"/>
            <a:ext cx="6110640" cy="380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11760" y="285840"/>
            <a:ext cx="8520120" cy="561960"/>
          </a:xfrm>
          <a:prstGeom prst="rect">
            <a:avLst/>
          </a:prstGeom>
          <a:solidFill>
            <a:srgbClr val="fff0e1">
              <a:alpha val="47000"/>
            </a:srgbClr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bean </a:t>
            </a:r>
            <a:r>
              <a:rPr b="1"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service properties</a:t>
            </a:r>
            <a:endParaRPr/>
          </a:p>
        </p:txBody>
      </p:sp>
      <p:pic>
        <p:nvPicPr>
          <p:cNvPr id="100" name="Shape 94" descr=""/>
          <p:cNvPicPr/>
          <p:nvPr/>
        </p:nvPicPr>
        <p:blipFill>
          <a:blip r:embed="rId2"/>
          <a:stretch/>
        </p:blipFill>
        <p:spPr>
          <a:xfrm>
            <a:off x="6717960" y="4445640"/>
            <a:ext cx="2292480" cy="561960"/>
          </a:xfrm>
          <a:prstGeom prst="rect">
            <a:avLst/>
          </a:prstGeom>
          <a:ln>
            <a:noFill/>
          </a:ln>
        </p:spPr>
      </p:pic>
      <p:pic>
        <p:nvPicPr>
          <p:cNvPr id="101" name="Shape 95" descr=""/>
          <p:cNvPicPr/>
          <p:nvPr/>
        </p:nvPicPr>
        <p:blipFill>
          <a:blip r:embed="rId3"/>
          <a:stretch/>
        </p:blipFill>
        <p:spPr>
          <a:xfrm>
            <a:off x="578160" y="956160"/>
            <a:ext cx="4154400" cy="405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311760" y="285840"/>
            <a:ext cx="8520120" cy="499320"/>
          </a:xfrm>
          <a:prstGeom prst="rect">
            <a:avLst/>
          </a:prstGeom>
          <a:solidFill>
            <a:srgbClr val="fff0e1">
              <a:alpha val="47000"/>
            </a:srgbClr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service registry</a:t>
            </a:r>
            <a:r>
              <a:rPr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 from plain java</a:t>
            </a:r>
            <a:endParaRPr/>
          </a:p>
        </p:txBody>
      </p:sp>
      <p:pic>
        <p:nvPicPr>
          <p:cNvPr id="103" name="Shape 101" descr=""/>
          <p:cNvPicPr/>
          <p:nvPr/>
        </p:nvPicPr>
        <p:blipFill>
          <a:blip r:embed="rId2"/>
          <a:stretch/>
        </p:blipFill>
        <p:spPr>
          <a:xfrm>
            <a:off x="6717960" y="4445640"/>
            <a:ext cx="2292480" cy="561960"/>
          </a:xfrm>
          <a:prstGeom prst="rect">
            <a:avLst/>
          </a:prstGeom>
          <a:ln>
            <a:noFill/>
          </a:ln>
        </p:spPr>
      </p:pic>
      <p:pic>
        <p:nvPicPr>
          <p:cNvPr id="104" name="Shape 102" descr=""/>
          <p:cNvPicPr/>
          <p:nvPr/>
        </p:nvPicPr>
        <p:blipFill>
          <a:blip r:embed="rId3"/>
          <a:stretch/>
        </p:blipFill>
        <p:spPr>
          <a:xfrm>
            <a:off x="493560" y="904680"/>
            <a:ext cx="5476680" cy="1885680"/>
          </a:xfrm>
          <a:prstGeom prst="rect">
            <a:avLst/>
          </a:prstGeom>
          <a:ln>
            <a:noFill/>
          </a:ln>
        </p:spPr>
      </p:pic>
      <p:pic>
        <p:nvPicPr>
          <p:cNvPr id="105" name="Shape 103" descr=""/>
          <p:cNvPicPr/>
          <p:nvPr/>
        </p:nvPicPr>
        <p:blipFill>
          <a:blip r:embed="rId4"/>
          <a:stretch/>
        </p:blipFill>
        <p:spPr>
          <a:xfrm>
            <a:off x="1192680" y="2910240"/>
            <a:ext cx="5276520" cy="202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311760" y="285840"/>
            <a:ext cx="8520120" cy="561960"/>
          </a:xfrm>
          <a:prstGeom prst="rect">
            <a:avLst/>
          </a:prstGeom>
          <a:solidFill>
            <a:srgbClr val="fff0e1">
              <a:alpha val="47000"/>
            </a:srgbClr>
          </a:solidFill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legacy integration</a:t>
            </a:r>
            <a:r>
              <a:rPr lang="en-US" sz="2400" strike="noStrike">
                <a:solidFill>
                  <a:srgbClr val="595959"/>
                </a:solidFill>
                <a:latin typeface="Droid Serif"/>
                <a:ea typeface="Droid Serif"/>
              </a:rPr>
              <a:t> with registry dynamics</a:t>
            </a:r>
            <a:endParaRPr/>
          </a:p>
        </p:txBody>
      </p:sp>
      <p:pic>
        <p:nvPicPr>
          <p:cNvPr id="107" name="Shape 109" descr=""/>
          <p:cNvPicPr/>
          <p:nvPr/>
        </p:nvPicPr>
        <p:blipFill>
          <a:blip r:embed="rId2"/>
          <a:stretch/>
        </p:blipFill>
        <p:spPr>
          <a:xfrm>
            <a:off x="6717960" y="4445640"/>
            <a:ext cx="2292480" cy="561960"/>
          </a:xfrm>
          <a:prstGeom prst="rect">
            <a:avLst/>
          </a:prstGeom>
          <a:ln>
            <a:noFill/>
          </a:ln>
        </p:spPr>
      </p:pic>
      <p:pic>
        <p:nvPicPr>
          <p:cNvPr id="108" name="Shape 110" descr=""/>
          <p:cNvPicPr/>
          <p:nvPr/>
        </p:nvPicPr>
        <p:blipFill>
          <a:blip r:embed="rId3"/>
          <a:stretch/>
        </p:blipFill>
        <p:spPr>
          <a:xfrm>
            <a:off x="529920" y="933120"/>
            <a:ext cx="4822560" cy="41432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Application>LibreOffice/4.4.2.2$Linux_X86_64 LibreOffice_project/40m0$Build-2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en-US</dc:language>
  <dcterms:modified xsi:type="dcterms:W3CDTF">2015-11-04T13:49:08Z</dcterms:modified>
  <cp:revision>2</cp:revision>
</cp:coreProperties>
</file>